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78"/>
  </p:normalViewPr>
  <p:slideViewPr>
    <p:cSldViewPr snapToGrid="0" snapToObjects="1">
      <p:cViewPr varScale="1">
        <p:scale>
          <a:sx n="117" d="100"/>
          <a:sy n="117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tiff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2EDCE-C5DB-954E-97D8-DBBDC8C8BB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FAFF4F-0213-D64B-A7C6-189B51238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340F9-1E10-EA40-B0D5-7FAE9841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E621D-24EE-8840-98C0-8D2553DDF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F426C-0073-6447-81B7-948EF8B21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6520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80D86-B50A-3D42-B197-C861BD63D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C7F728-F87D-054C-8CBF-2373F8266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EE032-F07A-0246-B773-F79758E5A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44084-70D4-8146-B7D4-0F2856CF5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29A9A-483F-0649-81A1-A22619B11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5086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5AB77B-03D3-3D4A-ADA2-9C313D17B2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F003C1-95CF-3D42-90FF-A289B45AE8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40DC4-331B-404B-8701-B903A41C9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8AB5E-7356-1247-B10F-61D83249F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4AD49-BC45-AB45-93C3-415F7D607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536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ED25A-0814-4247-8D73-7AF95AB6E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AADF7-1E27-5049-965C-64968CBF3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19CD9-C2C2-B343-8B92-934F49A82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F5C04-94B9-6448-8E81-B3139474C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FE090-0E1F-C24C-8731-F7A0948BE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3038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B24F-E1D7-294D-9CB1-91C49BD93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3E8C4-7951-3B40-9650-B4E2F3268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7CD57-545C-FE46-9F43-E61B49AD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E9D58-023B-1A41-875A-8640B8047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B39ED-EB26-334E-ABA7-A8057D8FD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8893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1F097-5C07-7245-9580-3DE9B619C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D1C03-7BEE-D94B-A49E-11E0ECB48E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2BA5D-FC87-AC43-8FE0-4494ADE30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1E8C6B-CC13-4847-A662-DA9C5A779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595E2E-7626-A444-AF8B-F5F326D45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E9315-8207-9A46-A1D9-0B7600E83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7677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52FB2-3E55-274B-8869-E6EF3B90F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D5340F-CF74-104D-B9B9-57A98C590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AA459B-67C6-9142-A0B9-9895DB8A5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3ACCB5-9599-FB4B-9F0E-C797BEF30B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E1F49C-CAD0-2248-91BD-7072F3BD2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D714C4-FBDC-E84F-B4C1-8F86DB8D4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80486A-B1A6-1042-915F-212E8E002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3C3551-B7CC-6647-9E74-C1ECEC0BC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1758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4803F-0D2E-7D41-B4B2-FC8505C55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3FCAB6-F29B-554F-970C-8C67688B3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A096-5076-034C-945A-2EAF20745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1D84F1-D606-5847-8D25-B76610B26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103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74E805-694E-4C42-84F2-D85C318F5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B098EE-6044-924A-B376-49DC1DB0E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AFF1D-300B-C44B-98DA-5D0F8CC95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0430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ABC8F-CE39-1149-839D-28520E7F6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AFFC1-D4E2-9B47-8776-39B02FF7A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7FBD8-7F91-5445-9CA8-826618921C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CDA9F-355B-834F-B362-917FB2A9F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B7069F-BC2B-8240-8888-4D7EC9719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5494E-9656-394A-8F25-0F9351901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3350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0855C-A3B1-EE49-9020-27BE5D50A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F5A4B0-3EA4-3349-882F-FF6596B01E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EFB57F-1967-7846-8D39-3CF021F38C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03B27-55A1-EB43-83EC-EE9711E4E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6206D8-956E-2F4F-96F0-409215B6A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B4E1D-483E-5B48-AC18-4C8151EF3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5613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54B1BD-7D8F-C34C-8F29-A1C211EF4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87EC5B-F860-1349-866D-3775F3BAF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CD2F0E-ADB8-EE42-9A0B-49969AC157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01A94-53D7-8E43-A5AE-4CB68207096B}" type="datetimeFigureOut">
              <a:rPr lang="en-AU" smtClean="0"/>
              <a:t>10/10/2025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D47F0-F148-A145-8D74-D1D006AA36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8D42A-06C0-E24B-A457-E892CE705F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7FC89-9F8E-9444-B3F7-5FA0FC84C6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631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ngle view of circuit shaped like a brain">
            <a:extLst>
              <a:ext uri="{FF2B5EF4-FFF2-40B4-BE49-F238E27FC236}">
                <a16:creationId xmlns:a16="http://schemas.microsoft.com/office/drawing/2014/main" id="{CFD0A3CA-3BC8-4E41-FD5A-E399D78CFE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355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57C8FE-71B5-D746-ABD9-74B567C46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AU" sz="5200">
                <a:solidFill>
                  <a:srgbClr val="FFFFFF"/>
                </a:solidFill>
              </a:rPr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D82F7-100C-5A48-A9A7-03A3D809FE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AU">
                <a:solidFill>
                  <a:srgbClr val="FFFFFF"/>
                </a:solidFill>
              </a:rPr>
              <a:t>Year 5 - 6</a:t>
            </a:r>
          </a:p>
        </p:txBody>
      </p:sp>
    </p:spTree>
    <p:extLst>
      <p:ext uri="{BB962C8B-B14F-4D97-AF65-F5344CB8AC3E}">
        <p14:creationId xmlns:p14="http://schemas.microsoft.com/office/powerpoint/2010/main" val="1801496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32A5DE-333B-CB45-BBF1-EA71739A8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sz="5400" b="1" dirty="0"/>
              <a:t>Generative vs Predictive AI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E190A-7AD9-F84F-9265-84DBCA44A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0915"/>
            <a:ext cx="10515600" cy="4251960"/>
          </a:xfrm>
        </p:spPr>
        <p:txBody>
          <a:bodyPr>
            <a:normAutofit/>
          </a:bodyPr>
          <a:lstStyle/>
          <a:p>
            <a:r>
              <a:rPr lang="en-AU" sz="2200" dirty="0"/>
              <a:t>Generative AI can generate content in the form of text, images, videos and voices.</a:t>
            </a:r>
          </a:p>
          <a:p>
            <a:endParaRPr lang="en-AU" sz="2200" dirty="0"/>
          </a:p>
          <a:p>
            <a:r>
              <a:rPr lang="en-AU" sz="2200" dirty="0"/>
              <a:t>Predictive AI guesses what might happen next or assigns a label to a piece of information it is given. For example, it might receive an image and be able to guess what is in that image, like a dog or a tree.</a:t>
            </a:r>
          </a:p>
        </p:txBody>
      </p:sp>
    </p:spTree>
    <p:extLst>
      <p:ext uri="{BB962C8B-B14F-4D97-AF65-F5344CB8AC3E}">
        <p14:creationId xmlns:p14="http://schemas.microsoft.com/office/powerpoint/2010/main" val="1090219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3E21FD-6330-7048-89BF-E412E20AD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AU" sz="5400" b="1" dirty="0"/>
              <a:t>Generating Our Own Character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42F2E-BD47-5D4E-89DF-A297E433D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AU" sz="2200" dirty="0"/>
              <a:t>First, you need to pick whether your character will be a hero or a villain and come up with a name for your character</a:t>
            </a:r>
          </a:p>
          <a:p>
            <a:endParaRPr lang="en-AU" sz="2200" dirty="0"/>
          </a:p>
          <a:p>
            <a:r>
              <a:rPr lang="en-AU" sz="2200" dirty="0"/>
              <a:t>Next, you will write down 5 characteristics for this character (physical characteristics, powers, abilities, weapons)</a:t>
            </a:r>
          </a:p>
          <a:p>
            <a:endParaRPr lang="en-AU" sz="2200" dirty="0"/>
          </a:p>
          <a:p>
            <a:r>
              <a:rPr lang="en-AU" sz="2200" dirty="0"/>
              <a:t>Copy the name of this character and its characteristics in the image generator on Canva</a:t>
            </a:r>
          </a:p>
        </p:txBody>
      </p:sp>
    </p:spTree>
    <p:extLst>
      <p:ext uri="{BB962C8B-B14F-4D97-AF65-F5344CB8AC3E}">
        <p14:creationId xmlns:p14="http://schemas.microsoft.com/office/powerpoint/2010/main" val="306063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E34C47-37DE-AB4D-BA78-AF6235E59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AU" sz="5400" b="1" dirty="0"/>
              <a:t>Predictions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DDE78-2AF2-494A-A039-79E1600FA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AU" sz="2200"/>
              <a:t>Now share the image of your character with a friend, and they must guess whether the character is a hero or villain, and discuss why they made their choice</a:t>
            </a:r>
          </a:p>
          <a:p>
            <a:endParaRPr lang="en-AU" sz="2200"/>
          </a:p>
          <a:p>
            <a:r>
              <a:rPr lang="en-AU" sz="2200"/>
              <a:t>Try this with at least 2 other people</a:t>
            </a:r>
          </a:p>
        </p:txBody>
      </p:sp>
    </p:spTree>
    <p:extLst>
      <p:ext uri="{BB962C8B-B14F-4D97-AF65-F5344CB8AC3E}">
        <p14:creationId xmlns:p14="http://schemas.microsoft.com/office/powerpoint/2010/main" val="3806039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4F20CB-594D-A948-A707-4ADCC96BF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33" y="61387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AU" sz="5400" b="1" dirty="0"/>
              <a:t>Reflection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D5DFC-1336-F646-BA96-6B4EA9A32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33" y="2482134"/>
            <a:ext cx="6713552" cy="4119172"/>
          </a:xfrm>
        </p:spPr>
        <p:txBody>
          <a:bodyPr anchor="t">
            <a:normAutofit/>
          </a:bodyPr>
          <a:lstStyle/>
          <a:p>
            <a:r>
              <a:rPr lang="en-AU" sz="2200" dirty="0"/>
              <a:t>We made predictions and assumptions about the characters based on our prior knowledge and experiences</a:t>
            </a:r>
          </a:p>
          <a:p>
            <a:endParaRPr lang="en-AU" sz="2200" dirty="0"/>
          </a:p>
          <a:p>
            <a:r>
              <a:rPr lang="en-AU" sz="2200" dirty="0"/>
              <a:t>Do you think you could train AI to make similar assumptions?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E7927C-F3B1-814F-9DB9-97890E9019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571" r="11314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286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BED76B-4F39-044D-8BFE-7D1CBD6EE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AU" sz="5400" b="1" dirty="0"/>
              <a:t>Analyse an AI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FE149-F531-B744-982B-20B1360B9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3429000"/>
            <a:ext cx="4243589" cy="3320668"/>
          </a:xfrm>
        </p:spPr>
        <p:txBody>
          <a:bodyPr>
            <a:normAutofit/>
          </a:bodyPr>
          <a:lstStyle/>
          <a:p>
            <a:r>
              <a:rPr lang="en-AU" sz="2200" dirty="0"/>
              <a:t>Please select an application that uses AI and analyse it using the worksheet provided</a:t>
            </a:r>
          </a:p>
        </p:txBody>
      </p:sp>
      <p:pic>
        <p:nvPicPr>
          <p:cNvPr id="5" name="Picture 4" descr="Digital financial graph">
            <a:extLst>
              <a:ext uri="{FF2B5EF4-FFF2-40B4-BE49-F238E27FC236}">
                <a16:creationId xmlns:a16="http://schemas.microsoft.com/office/drawing/2014/main" id="{F8829FA8-BEB2-2466-8CAA-E9ADF7317A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433" r="14147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19034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1510</TotalTime>
  <Words>223</Words>
  <Application>Microsoft Macintosh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Artificial Intelligence</vt:lpstr>
      <vt:lpstr>Generative vs Predictive AI</vt:lpstr>
      <vt:lpstr>Generating Our Own Character</vt:lpstr>
      <vt:lpstr>Predictions</vt:lpstr>
      <vt:lpstr>Reflection</vt:lpstr>
      <vt:lpstr>Analyse an AI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Angus Koeroessy</dc:creator>
  <cp:lastModifiedBy>Angus Koeroessy</cp:lastModifiedBy>
  <cp:revision>4</cp:revision>
  <dcterms:created xsi:type="dcterms:W3CDTF">2025-10-09T03:06:51Z</dcterms:created>
  <dcterms:modified xsi:type="dcterms:W3CDTF">2025-10-10T05:50:08Z</dcterms:modified>
</cp:coreProperties>
</file>

<file path=docProps/thumbnail.jpeg>
</file>